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23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AC90-BD65-4AE7-8874-B69574B716F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E5775-339C-4721-AF77-62EC84A91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18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AC90-BD65-4AE7-8874-B69574B716F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E5775-339C-4721-AF77-62EC84A91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36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AC90-BD65-4AE7-8874-B69574B716F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E5775-339C-4721-AF77-62EC84A91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0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AC90-BD65-4AE7-8874-B69574B716F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E5775-339C-4721-AF77-62EC84A91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78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AC90-BD65-4AE7-8874-B69574B716F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E5775-339C-4721-AF77-62EC84A91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29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AC90-BD65-4AE7-8874-B69574B716F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E5775-339C-4721-AF77-62EC84A91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29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AC90-BD65-4AE7-8874-B69574B716F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E5775-339C-4721-AF77-62EC84A91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86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AC90-BD65-4AE7-8874-B69574B716F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E5775-339C-4721-AF77-62EC84A91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45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AC90-BD65-4AE7-8874-B69574B716F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E5775-339C-4721-AF77-62EC84A91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8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AC90-BD65-4AE7-8874-B69574B716F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E5775-339C-4721-AF77-62EC84A91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49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AC90-BD65-4AE7-8874-B69574B716F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E5775-339C-4721-AF77-62EC84A91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6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AC90-BD65-4AE7-8874-B69574B716F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E5775-339C-4721-AF77-62EC84A91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54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Bioenergetics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Photosynthesis</a:t>
            </a:r>
          </a:p>
          <a:p>
            <a:r>
              <a:rPr lang="en-US" dirty="0" smtClean="0"/>
              <a:t>&amp;</a:t>
            </a:r>
          </a:p>
          <a:p>
            <a:r>
              <a:rPr lang="en-US" dirty="0"/>
              <a:t>R</a:t>
            </a:r>
            <a:r>
              <a:rPr lang="en-US" dirty="0" smtClean="0"/>
              <a:t>espiration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8016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living things need energy </a:t>
            </a:r>
          </a:p>
          <a:p>
            <a:endParaRPr lang="en-US" dirty="0" smtClean="0"/>
          </a:p>
          <a:p>
            <a:r>
              <a:rPr lang="en-US" dirty="0" smtClean="0"/>
              <a:t>Originally –all this energy comes from sun!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821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Autotrophs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Organisms that use energy from sun directly and use it to convert materials into sugar (food)</a:t>
            </a:r>
            <a:r>
              <a:rPr lang="en-US" dirty="0" smtClean="0">
                <a:sym typeface="Wingdings" panose="05000000000000000000" pitchFamily="2" charset="2"/>
              </a:rPr>
              <a:t> photosynthesis</a:t>
            </a:r>
            <a:endParaRPr lang="en-US" dirty="0" smtClean="0"/>
          </a:p>
          <a:p>
            <a:r>
              <a:rPr lang="en-US" dirty="0" smtClean="0"/>
              <a:t>Plants, algae, some bacteria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86200"/>
            <a:ext cx="4953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733800"/>
            <a:ext cx="3352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7082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NOTE review: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***(There are a few autotrophs that use chemicals and not the sun. These are called </a:t>
            </a:r>
            <a:r>
              <a:rPr lang="en-US" u="sng" dirty="0" smtClean="0">
                <a:solidFill>
                  <a:srgbClr val="FFFF00"/>
                </a:solidFill>
              </a:rPr>
              <a:t>chemoautotrophs</a:t>
            </a:r>
            <a:r>
              <a:rPr lang="en-US" dirty="0" smtClean="0">
                <a:solidFill>
                  <a:srgbClr val="FFFF00"/>
                </a:solidFill>
              </a:rPr>
              <a:t>. Only certain bacteria can do this.)</a:t>
            </a:r>
          </a:p>
          <a:p>
            <a:endParaRPr lang="en-US" sz="2400" i="1" dirty="0">
              <a:solidFill>
                <a:srgbClr val="FFFF00"/>
              </a:solidFill>
            </a:endParaRPr>
          </a:p>
          <a:p>
            <a:r>
              <a:rPr lang="en-US" sz="2400" i="1" dirty="0" smtClean="0">
                <a:solidFill>
                  <a:srgbClr val="FFFF00"/>
                </a:solidFill>
              </a:rPr>
              <a:t>We will not be going over them in this unit….</a:t>
            </a:r>
            <a:endParaRPr lang="en-US" sz="24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72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Heterotrophs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Cannot use sun energy, must “eat” or absorb food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Some eat the autotrophs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Some eat other heterotrophs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971800"/>
            <a:ext cx="4572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196840"/>
            <a:ext cx="4572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2978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ATP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Living cells store and release the energy from the sugar they “make” or “eat” in a chemical called ATP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denosine </a:t>
            </a:r>
            <a:r>
              <a:rPr lang="en-US" b="1" dirty="0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ri</a:t>
            </a:r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hosphate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0"/>
            <a:ext cx="49530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05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ATP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When the cell </a:t>
            </a:r>
            <a:r>
              <a:rPr lang="en-US" u="sng" dirty="0" smtClean="0">
                <a:solidFill>
                  <a:srgbClr val="FF0000"/>
                </a:solidFill>
              </a:rPr>
              <a:t>needs energy</a:t>
            </a:r>
            <a:r>
              <a:rPr lang="en-US" dirty="0" smtClean="0">
                <a:solidFill>
                  <a:srgbClr val="FF0000"/>
                </a:solidFill>
              </a:rPr>
              <a:t>, it breaks the last phosphate group off the ATP molecule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Energy is released from that bond for the cell to use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ADP is the result (ATP – P = ADP)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48200"/>
            <a:ext cx="50292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90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When the cell gets energy from food, it </a:t>
            </a:r>
            <a:r>
              <a:rPr lang="en-US" dirty="0" smtClean="0">
                <a:solidFill>
                  <a:srgbClr val="FF0000"/>
                </a:solidFill>
              </a:rPr>
              <a:t>rejoins the phosphate to the ADP to ‘recharge the battery’.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ADP + energy + P = </a:t>
            </a:r>
            <a:r>
              <a:rPr lang="en-US" dirty="0" smtClean="0">
                <a:solidFill>
                  <a:srgbClr val="FF0000"/>
                </a:solidFill>
              </a:rPr>
              <a:t>ATP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95800"/>
            <a:ext cx="5562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051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ADP  &amp;  ATP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391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380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206</Words>
  <Application>Microsoft Office PowerPoint</Application>
  <PresentationFormat>On-screen Show (4:3)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Bioenergetics</vt:lpstr>
      <vt:lpstr>Energy</vt:lpstr>
      <vt:lpstr>Autotrophs</vt:lpstr>
      <vt:lpstr>SIDE NOTE review:</vt:lpstr>
      <vt:lpstr>Heterotrophs</vt:lpstr>
      <vt:lpstr>ATP</vt:lpstr>
      <vt:lpstr>How ATP works</vt:lpstr>
      <vt:lpstr>PowerPoint Presentation</vt:lpstr>
      <vt:lpstr>ADP  &amp;  ATP</vt:lpstr>
    </vt:vector>
  </TitlesOfParts>
  <Company>Hazleton Area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Bioenergetics</dc:title>
  <dc:creator>User</dc:creator>
  <cp:lastModifiedBy>User</cp:lastModifiedBy>
  <cp:revision>9</cp:revision>
  <dcterms:created xsi:type="dcterms:W3CDTF">2014-04-25T14:42:57Z</dcterms:created>
  <dcterms:modified xsi:type="dcterms:W3CDTF">2019-04-08T13:05:58Z</dcterms:modified>
</cp:coreProperties>
</file>